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937EEF1-C60D-4E1F-B3AF-CC957F0D28CA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38AE58-E297-4F7E-8F65-AB16DEEBC88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8707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E8342C0-97AB-440B-B3B2-920B29D5F9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579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5AD7C7-DD58-495E-B636-DF5ACEAFB4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660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441CD5-D75C-4572-B2B5-6E424C9A34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321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443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704F9F-52C4-4DB7-9551-C2AEC2556B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099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370CAE-605D-4086-9892-BFD3A24263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300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CF0A48-90EE-41BE-9341-49F593D9CC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198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D5769A-5F4A-4BEE-8781-7A29605972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046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3FCB3C-55DB-4FB5-868A-59FC9735F0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400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0F43A2-0C9A-4AD0-BF0A-4BE5F2EF22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76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6F901B-F665-4800-B3DC-317D8FAE74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441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Zion, founded on the mountains,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G</a:t>
            </a:r>
            <a:r>
              <a:rPr lang="en-NZ" sz="2400" cap="all" dirty="0"/>
              <a:t>od</a:t>
            </a:r>
            <a:r>
              <a:rPr lang="en-GB" dirty="0"/>
              <a:t>, thy Maker, loves thee well;</a:t>
            </a:r>
            <a:endParaRPr lang="en-NZ" dirty="0"/>
          </a:p>
          <a:p>
            <a:r>
              <a:rPr lang="en-GB" dirty="0"/>
              <a:t>	he has chosen thee, most precious,</a:t>
            </a:r>
            <a:endParaRPr lang="en-NZ" dirty="0"/>
          </a:p>
          <a:p>
            <a:r>
              <a:rPr lang="en-GB" dirty="0"/>
              <a:t>		he delights in thee to dwell;</a:t>
            </a:r>
            <a:endParaRPr lang="en-NZ" dirty="0"/>
          </a:p>
          <a:p>
            <a:r>
              <a:rPr lang="en-GB" dirty="0"/>
              <a:t>	God’s own city, who can all thy glory tell?</a:t>
            </a:r>
            <a:endParaRPr lang="en-NZ" dirty="0"/>
          </a:p>
          <a:p>
            <a:r>
              <a:rPr lang="en-GB" dirty="0"/>
              <a:t>	God’s own city, who can all thy glory tell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87b]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Heathen lands and hostile peoples</a:t>
            </a:r>
            <a:endParaRPr lang="en-NZ" dirty="0"/>
          </a:p>
          <a:p>
            <a:r>
              <a:rPr lang="en-GB" dirty="0"/>
              <a:t>		soon shall come the L</a:t>
            </a:r>
            <a:r>
              <a:rPr lang="en-NZ" sz="2400" cap="all" dirty="0" err="1"/>
              <a:t>ord</a:t>
            </a:r>
            <a:r>
              <a:rPr lang="en-GB" dirty="0"/>
              <a:t> to know;</a:t>
            </a:r>
            <a:endParaRPr lang="en-NZ" dirty="0"/>
          </a:p>
          <a:p>
            <a:r>
              <a:rPr lang="en-GB" dirty="0"/>
              <a:t>	nations born again in Zion</a:t>
            </a:r>
            <a:endParaRPr lang="en-NZ" dirty="0"/>
          </a:p>
          <a:p>
            <a:r>
              <a:rPr lang="en-GB" dirty="0"/>
              <a:t>		shall the L</a:t>
            </a:r>
            <a:r>
              <a:rPr lang="en-NZ" sz="2400" cap="all" dirty="0" err="1"/>
              <a:t>ord</a:t>
            </a:r>
            <a:r>
              <a:rPr lang="en-GB" dirty="0"/>
              <a:t>’s salvation show;</a:t>
            </a:r>
            <a:endParaRPr lang="en-NZ" dirty="0"/>
          </a:p>
          <a:p>
            <a:r>
              <a:rPr lang="en-GB" dirty="0"/>
              <a:t>	God Almighty shall on Zion strength bestow,</a:t>
            </a:r>
            <a:endParaRPr lang="en-NZ" dirty="0"/>
          </a:p>
          <a:p>
            <a:r>
              <a:rPr lang="en-GB" dirty="0"/>
              <a:t>	God Almighty shall on Zion strength bestow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the L</a:t>
            </a:r>
            <a:r>
              <a:rPr lang="en-NZ" sz="2400" cap="all" dirty="0" err="1"/>
              <a:t>ord</a:t>
            </a:r>
            <a:r>
              <a:rPr lang="en-GB" dirty="0"/>
              <a:t> shall count the nations,</a:t>
            </a:r>
            <a:endParaRPr lang="en-NZ" dirty="0"/>
          </a:p>
          <a:p>
            <a:r>
              <a:rPr lang="en-GB" dirty="0"/>
              <a:t>		sons and daughters he shall see,</a:t>
            </a:r>
            <a:endParaRPr lang="en-NZ" dirty="0"/>
          </a:p>
          <a:p>
            <a:r>
              <a:rPr lang="en-GB" dirty="0"/>
              <a:t>	born to endless life in Zion,</a:t>
            </a:r>
            <a:endParaRPr lang="en-NZ" dirty="0"/>
          </a:p>
          <a:p>
            <a:r>
              <a:rPr lang="en-GB" dirty="0"/>
              <a:t>		and their joyful song shall be:</a:t>
            </a:r>
            <a:endParaRPr lang="en-NZ" dirty="0"/>
          </a:p>
          <a:p>
            <a:r>
              <a:rPr lang="en-GB" dirty="0"/>
              <a:t>	“Blessed Zion, all our fountains are in thee,”</a:t>
            </a:r>
            <a:endParaRPr lang="en-NZ" dirty="0"/>
          </a:p>
          <a:p>
            <a:r>
              <a:rPr lang="en-GB" dirty="0"/>
              <a:t>	“Blessed Zion, all our fountains are in thee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87b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Thomas Hastings, 1830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2014-02-19T07:19:04Z</dcterms:created>
  <dcterms:modified xsi:type="dcterms:W3CDTF">2014-02-19T07:20:40Z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